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70" r:id="rId5"/>
    <p:sldId id="266" r:id="rId6"/>
    <p:sldId id="273" r:id="rId7"/>
    <p:sldId id="267" r:id="rId8"/>
    <p:sldId id="271" r:id="rId9"/>
    <p:sldId id="274" r:id="rId10"/>
    <p:sldId id="272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5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dpi="0" rotWithShape="1">
          <a:blip r:embed="rId2" cstate="print">
            <a:alphaModFix amt="18000"/>
            <a:lum/>
          </a:blip>
          <a:srcRect/>
          <a:stretch>
            <a:fillRect l="-14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9144000" cy="234888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385566"/>
            <a:ext cx="9144000" cy="174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11" name="图片 10" descr="横版组合（白色）——透明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32" y="714356"/>
            <a:ext cx="4739757" cy="10001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72264" y="6492875"/>
            <a:ext cx="2133600" cy="365125"/>
          </a:xfrm>
        </p:spPr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6.png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000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EAC58-701C-4C91-B5B0-569B82A1EE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0007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000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F5F1E-8A68-4E27-9A5E-D196D58037A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56" y="6352162"/>
            <a:ext cx="4143372" cy="4777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0" y="6337763"/>
            <a:ext cx="4214810" cy="478033"/>
          </a:xfrm>
          <a:prstGeom prst="rect">
            <a:avLst/>
          </a:prstGeom>
        </p:spPr>
      </p:pic>
      <p:pic>
        <p:nvPicPr>
          <p:cNvPr id="11" name="图片 10" descr="单独徽章——透明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4357686" y="6357934"/>
            <a:ext cx="500066" cy="500066"/>
          </a:xfrm>
          <a:prstGeom prst="rect">
            <a:avLst/>
          </a:prstGeom>
        </p:spPr>
      </p:pic>
      <p:pic>
        <p:nvPicPr>
          <p:cNvPr id="12" name="图片 11" descr="横版组合——透明.png"/>
          <p:cNvPicPr>
            <a:picLocks noChangeAspect="1"/>
          </p:cNvPicPr>
          <p:nvPr userDrawn="1"/>
        </p:nvPicPr>
        <p:blipFill>
          <a:blip r:embed="rId15"/>
          <a:srcRect l="20403"/>
          <a:stretch>
            <a:fillRect/>
          </a:stretch>
        </p:blipFill>
        <p:spPr>
          <a:xfrm>
            <a:off x="6572264" y="142852"/>
            <a:ext cx="2428892" cy="6398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3" Type="http://schemas.openxmlformats.org/officeDocument/2006/relationships/tags" Target="../tags/tag2.xml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tags" Target="../tags/tag3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7405" y="2925445"/>
            <a:ext cx="7603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/>
              <a:t>         </a:t>
            </a:r>
            <a:r>
              <a:rPr lang="zh-CN" altLang="en-US" sz="5400"/>
              <a:t>冬奥会与</a:t>
            </a:r>
            <a:r>
              <a:rPr lang="zh-CN" altLang="en-US" sz="5400"/>
              <a:t>计算机</a:t>
            </a:r>
            <a:endParaRPr lang="zh-CN" altLang="en-US" sz="5400"/>
          </a:p>
        </p:txBody>
      </p:sp>
      <p:sp>
        <p:nvSpPr>
          <p:cNvPr id="4" name="文本框 3"/>
          <p:cNvSpPr txBox="1"/>
          <p:nvPr/>
        </p:nvSpPr>
        <p:spPr>
          <a:xfrm>
            <a:off x="2627630" y="4437380"/>
            <a:ext cx="4154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计算机与技术专业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 2006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班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唐嘉良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323"/>
            <a:ext cx="8229600" cy="1143000"/>
          </a:xfrm>
        </p:spPr>
        <p:txBody>
          <a:bodyPr/>
          <a:p>
            <a:r>
              <a:rPr lang="zh-CN" altLang="en-US" b="1"/>
              <a:t>北京冬奥会赛会志愿者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35560" y="1412875"/>
            <a:ext cx="431228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</a:t>
            </a:r>
            <a:r>
              <a:rPr lang="en-US" altLang="zh-CN" sz="2000"/>
              <a:t>  </a:t>
            </a:r>
            <a:r>
              <a:rPr lang="zh-CN" altLang="en-US" sz="3200"/>
              <a:t>在北京冬奥会主媒体中心</a:t>
            </a:r>
            <a:r>
              <a:rPr lang="en-US" altLang="zh-CN" sz="3200"/>
              <a:t>(MMC)</a:t>
            </a:r>
            <a:r>
              <a:rPr lang="zh-CN" altLang="en-US" sz="3200"/>
              <a:t>工作。由于每天接待的都是各国的媒体记者，</a:t>
            </a:r>
            <a:r>
              <a:rPr lang="zh-CN" altLang="en-US" sz="3200" b="1"/>
              <a:t>可以说是冬奥会志愿者的门面。</a:t>
            </a:r>
            <a:endParaRPr lang="zh-CN" altLang="en-US" sz="2000" b="1"/>
          </a:p>
          <a:p>
            <a:r>
              <a:rPr lang="en-US" altLang="zh-CN" sz="2000"/>
              <a:t>    </a:t>
            </a:r>
            <a:r>
              <a:rPr lang="en-US" altLang="zh-CN" sz="2000" b="1"/>
              <a:t> </a:t>
            </a:r>
            <a:endParaRPr lang="zh-CN" altLang="en-US" sz="2000"/>
          </a:p>
          <a:p>
            <a:r>
              <a:rPr lang="en-US" altLang="zh-CN" sz="2000"/>
              <a:t>    </a:t>
            </a:r>
            <a:endParaRPr lang="zh-CN" altLang="en-US" sz="2000"/>
          </a:p>
        </p:txBody>
      </p:sp>
      <p:pic>
        <p:nvPicPr>
          <p:cNvPr id="8" name="图片 7" descr="94C999F51223055E195F0138935A83F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84345" y="1557020"/>
            <a:ext cx="4641215" cy="3097530"/>
          </a:xfrm>
          <a:prstGeom prst="rect">
            <a:avLst/>
          </a:prstGeom>
        </p:spPr>
      </p:pic>
      <p:pic>
        <p:nvPicPr>
          <p:cNvPr id="3" name="图片 2" descr="76330E26A7969D5C44CB544BDCCBF56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315" y="3933190"/>
            <a:ext cx="3627120" cy="27203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96055" y="4797425"/>
            <a:ext cx="4936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风雪中站岗，和央视的小姐姐以及加拿大的媒体合照</a:t>
            </a:r>
            <a:r>
              <a:rPr lang="zh-CN" altLang="en-US" sz="3200">
                <a:sym typeface="+mn-ea"/>
              </a:rPr>
              <a:t>（最喜欢的一张工作照）</a:t>
            </a:r>
            <a:endParaRPr lang="zh-CN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63692A18C638E4AE51771B3DF5A240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836295"/>
            <a:ext cx="8786495" cy="5494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3850" y="332105"/>
            <a:ext cx="6026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MMC</a:t>
            </a:r>
            <a:r>
              <a:rPr lang="zh-CN" altLang="en-US" sz="2400" b="1"/>
              <a:t>十二时辰</a:t>
            </a:r>
            <a:r>
              <a:rPr lang="en-US" altLang="zh-CN" sz="2400" b="1"/>
              <a:t>——</a:t>
            </a:r>
            <a:r>
              <a:rPr lang="zh-CN" altLang="en-US" sz="2400" b="1"/>
              <a:t>图源</a:t>
            </a:r>
            <a:r>
              <a:rPr lang="en-US" altLang="zh-CN" sz="2400" b="1"/>
              <a:t>1906</a:t>
            </a:r>
            <a:r>
              <a:rPr lang="zh-CN" altLang="en-US" sz="2400" b="1"/>
              <a:t>李文毅学长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08585" y="115888"/>
            <a:ext cx="8229600" cy="1143000"/>
          </a:xfrm>
        </p:spPr>
        <p:txBody>
          <a:bodyPr>
            <a:normAutofit/>
          </a:bodyPr>
          <a:p>
            <a:r>
              <a:rPr lang="en-US" altLang="zh-CN" b="1"/>
              <a:t>8K</a:t>
            </a:r>
            <a:r>
              <a:rPr lang="zh-CN" altLang="en-US" b="1"/>
              <a:t>超高清</a:t>
            </a:r>
            <a:r>
              <a:rPr lang="zh-CN" altLang="en-US" b="1"/>
              <a:t>大屏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0" y="1485265"/>
            <a:ext cx="4312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endParaRPr lang="zh-CN" altLang="en-US" sz="2400" b="1"/>
          </a:p>
        </p:txBody>
      </p:sp>
      <p:pic>
        <p:nvPicPr>
          <p:cNvPr id="5" name="图片 4" descr="62EDC9010B30E1B7C3D092B42CBCE693"/>
          <p:cNvPicPr>
            <a:picLocks noChangeAspect="1"/>
          </p:cNvPicPr>
          <p:nvPr/>
        </p:nvPicPr>
        <p:blipFill>
          <a:blip r:embed="rId1"/>
          <a:srcRect t="20186" r="10976"/>
          <a:stretch>
            <a:fillRect/>
          </a:stretch>
        </p:blipFill>
        <p:spPr>
          <a:xfrm>
            <a:off x="35560" y="1124585"/>
            <a:ext cx="4271645" cy="2870200"/>
          </a:xfrm>
          <a:prstGeom prst="rect">
            <a:avLst/>
          </a:prstGeom>
        </p:spPr>
      </p:pic>
      <p:pic>
        <p:nvPicPr>
          <p:cNvPr id="6" name="图片 5" descr="01725B7E8F13ABE27C07891E48A3EF03"/>
          <p:cNvPicPr>
            <a:picLocks noChangeAspect="1"/>
          </p:cNvPicPr>
          <p:nvPr/>
        </p:nvPicPr>
        <p:blipFill>
          <a:blip r:embed="rId2"/>
          <a:srcRect l="5984" t="15920" r="9197" b="6196"/>
          <a:stretch>
            <a:fillRect/>
          </a:stretch>
        </p:blipFill>
        <p:spPr>
          <a:xfrm>
            <a:off x="4342765" y="1124585"/>
            <a:ext cx="4621530" cy="28644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5495" y="4292600"/>
            <a:ext cx="73355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2022</a:t>
            </a:r>
            <a:r>
              <a:rPr lang="zh-CN" altLang="en-US" sz="2400" b="1"/>
              <a:t>北京冬奥会场馆唯一一块</a:t>
            </a:r>
            <a:r>
              <a:rPr lang="en-US" altLang="zh-CN" sz="2400" b="1"/>
              <a:t>8K</a:t>
            </a:r>
            <a:r>
              <a:rPr lang="zh-CN" altLang="en-US" sz="2400" b="1"/>
              <a:t>超高清大屏，位于主媒体中心大厅。用它看开闭幕式、比赛，能捕捉到每个细节。背后是</a:t>
            </a:r>
            <a:r>
              <a:rPr lang="en-US" altLang="zh-CN" sz="2400" b="1"/>
              <a:t>5G</a:t>
            </a:r>
            <a:r>
              <a:rPr lang="zh-CN" altLang="en-US" sz="2400" b="1"/>
              <a:t>技术。</a:t>
            </a:r>
            <a:endParaRPr lang="zh-CN" altLang="en-US" sz="2400" b="1"/>
          </a:p>
          <a:p>
            <a:r>
              <a:rPr lang="zh-CN" altLang="en-US" sz="2400" b="1"/>
              <a:t>支持动态</a:t>
            </a:r>
            <a:r>
              <a:rPr lang="en-US" altLang="zh-CN" sz="2400" b="1"/>
              <a:t>HDR</a:t>
            </a:r>
            <a:r>
              <a:rPr lang="zh-CN" altLang="en-US" sz="2400" b="1"/>
              <a:t>，三</a:t>
            </a:r>
            <a:r>
              <a:rPr lang="zh-CN" altLang="en-US" sz="2400" b="1"/>
              <a:t>维沉浸式音效。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404495"/>
            <a:ext cx="6791325" cy="1143000"/>
          </a:xfrm>
        </p:spPr>
        <p:txBody>
          <a:bodyPr>
            <a:normAutofit fontScale="90000"/>
          </a:bodyPr>
          <a:p>
            <a:r>
              <a:rPr lang="zh-CN" altLang="en-US" b="1"/>
              <a:t>动态捕捉、仿真、裸眼</a:t>
            </a:r>
            <a:r>
              <a:rPr lang="en-US" altLang="zh-CN" b="1"/>
              <a:t>3D</a:t>
            </a:r>
            <a:r>
              <a:rPr lang="zh-CN" altLang="en-US" b="1"/>
              <a:t>等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是开闭幕式主要采取的技术，鸟巢</a:t>
            </a:r>
            <a:r>
              <a:rPr lang="en-US" altLang="zh-CN"/>
              <a:t>LED</a:t>
            </a:r>
            <a:r>
              <a:rPr lang="zh-CN" altLang="en-US"/>
              <a:t>大屏支持动态捕捉，及时捕捉演员动作，响应</a:t>
            </a:r>
            <a:r>
              <a:rPr lang="zh-CN" altLang="en-US"/>
              <a:t>动画，延迟在</a:t>
            </a:r>
            <a:r>
              <a:rPr lang="en-US" altLang="zh-CN"/>
              <a:t>ms</a:t>
            </a:r>
            <a:r>
              <a:rPr lang="zh-CN" altLang="en-US"/>
              <a:t>量级！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8" name="图片 7" descr="39E532A60A6DF12DC5547E9E68ECC6A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3212465"/>
            <a:ext cx="3907790" cy="2931160"/>
          </a:xfrm>
          <a:prstGeom prst="rect">
            <a:avLst/>
          </a:prstGeom>
        </p:spPr>
      </p:pic>
      <p:pic>
        <p:nvPicPr>
          <p:cNvPr id="4" name="图片 3" descr="BH_LT]{C9{[)T02Q4{6MYN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10" y="3206750"/>
            <a:ext cx="4184015" cy="2936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60" y="44450"/>
            <a:ext cx="6727190" cy="1143000"/>
          </a:xfrm>
        </p:spPr>
        <p:txBody>
          <a:bodyPr/>
          <a:p>
            <a:r>
              <a:rPr lang="en-US" altLang="zh-CN" b="1"/>
              <a:t>NFC</a:t>
            </a:r>
            <a:r>
              <a:rPr lang="zh-CN" altLang="en-US" b="1"/>
              <a:t>注册卡</a:t>
            </a:r>
            <a:r>
              <a:rPr lang="zh-CN" altLang="en-US" b="1"/>
              <a:t>验证系统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-36195" y="1484630"/>
            <a:ext cx="46799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 sz="2400"/>
              <a:t>注册身份卡采用</a:t>
            </a:r>
            <a:r>
              <a:rPr lang="en-US" altLang="zh-CN" sz="2400" b="1"/>
              <a:t>NFC</a:t>
            </a:r>
            <a:r>
              <a:rPr lang="zh-CN" altLang="en-US" sz="2400" b="1"/>
              <a:t>识别验证</a:t>
            </a:r>
            <a:r>
              <a:rPr lang="zh-CN" altLang="en-US" sz="2400"/>
              <a:t>系统，辅助</a:t>
            </a:r>
            <a:r>
              <a:rPr lang="zh-CN" altLang="en-US" sz="2400" b="1"/>
              <a:t>人脸识别</a:t>
            </a:r>
            <a:r>
              <a:rPr lang="zh-CN" altLang="en-US" sz="2400"/>
              <a:t>，双向摄像头识别处理图像，显示人员信息，提示人员</a:t>
            </a:r>
            <a:r>
              <a:rPr lang="zh-CN" altLang="en-US" sz="2400"/>
              <a:t>权限。</a:t>
            </a:r>
            <a:endParaRPr lang="zh-CN" altLang="en-US" sz="2400"/>
          </a:p>
        </p:txBody>
      </p:sp>
      <p:pic>
        <p:nvPicPr>
          <p:cNvPr id="3" name="图片 2" descr="4FA66A74DDA1F7B450D559CEC344FC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5314315" y="454025"/>
            <a:ext cx="3159125" cy="4211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4190365"/>
            <a:ext cx="4201795" cy="2447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29740" t="61248" r="25107" b="3538"/>
          <a:stretch>
            <a:fillRect/>
          </a:stretch>
        </p:blipFill>
        <p:spPr>
          <a:xfrm>
            <a:off x="0" y="3140710"/>
            <a:ext cx="4752340" cy="2880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" y="260350"/>
            <a:ext cx="8051165" cy="1143000"/>
          </a:xfrm>
        </p:spPr>
        <p:txBody>
          <a:bodyPr/>
          <a:p>
            <a:r>
              <a:rPr lang="zh-CN" altLang="en-US" b="1"/>
              <a:t>奥林匹克塔</a:t>
            </a:r>
            <a:endParaRPr lang="zh-CN" altLang="en-US" b="1"/>
          </a:p>
        </p:txBody>
      </p:sp>
      <p:pic>
        <p:nvPicPr>
          <p:cNvPr id="4" name="图片 3" descr="D3D0D21F553BE98680BB4635B1F35B2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710" y="1700530"/>
            <a:ext cx="4431030" cy="3761105"/>
          </a:xfrm>
          <a:prstGeom prst="rect">
            <a:avLst/>
          </a:prstGeom>
        </p:spPr>
      </p:pic>
      <p:pic>
        <p:nvPicPr>
          <p:cNvPr id="5" name="QQ视频20220320222204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7995" y="1700530"/>
            <a:ext cx="3466465" cy="3834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130" y="260350"/>
            <a:ext cx="7698740" cy="1143000"/>
          </a:xfrm>
        </p:spPr>
        <p:txBody>
          <a:bodyPr/>
          <a:p>
            <a:r>
              <a:rPr lang="zh-CN" altLang="en-US" b="1"/>
              <a:t>中医药展示空间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196340"/>
            <a:ext cx="6242685" cy="781685"/>
          </a:xfrm>
        </p:spPr>
        <p:txBody>
          <a:bodyPr/>
          <a:p>
            <a:r>
              <a:rPr lang="zh-CN" altLang="en-US"/>
              <a:t>动作捕捉、</a:t>
            </a:r>
            <a:r>
              <a:rPr lang="zh-CN" altLang="en-US"/>
              <a:t>图像处理技术</a:t>
            </a:r>
            <a:endParaRPr lang="zh-CN" altLang="en-US"/>
          </a:p>
        </p:txBody>
      </p:sp>
      <p:pic>
        <p:nvPicPr>
          <p:cNvPr id="4" name="图片 3" descr="CE06587325CE174CBB0BDA615DDC4AB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2060575"/>
            <a:ext cx="6059170" cy="40900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995" y="-2540"/>
            <a:ext cx="9230995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878,&quot;width&quot;:7309}"/>
</p:tagLst>
</file>

<file path=ppt/tags/tag2.xml><?xml version="1.0" encoding="utf-8"?>
<p:tagLst xmlns:p="http://schemas.openxmlformats.org/presentationml/2006/main">
  <p:tag name="KSO_WM_UNIT_PLACING_PICTURE_USER_VIEWPORT" val="{&quot;height&quot;:5170,&quot;width&quot;:6893}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399*2689*659*6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WPS 演示</Application>
  <PresentationFormat>全屏显示(4:3)</PresentationFormat>
  <Paragraphs>35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楷体</vt:lpstr>
      <vt:lpstr>Arial Black</vt:lpstr>
      <vt:lpstr>Calibri</vt:lpstr>
      <vt:lpstr>微软雅黑</vt:lpstr>
      <vt:lpstr>Arial Unicode MS</vt:lpstr>
      <vt:lpstr>Office 主题</vt:lpstr>
      <vt:lpstr>PowerPoint 演示文稿</vt:lpstr>
      <vt:lpstr>北京冬奥会赛会志愿者</vt:lpstr>
      <vt:lpstr>PowerPoint 演示文稿</vt:lpstr>
      <vt:lpstr>北京冬奥会赛会志愿者</vt:lpstr>
      <vt:lpstr>PowerPoint 演示文稿</vt:lpstr>
      <vt:lpstr>北京冬奥会赛会志愿者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AutoBVT</dc:creator>
  <cp:lastModifiedBy>唐嘉良</cp:lastModifiedBy>
  <cp:revision>44</cp:revision>
  <dcterms:created xsi:type="dcterms:W3CDTF">2017-04-07T18:55:00Z</dcterms:created>
  <dcterms:modified xsi:type="dcterms:W3CDTF">2022-03-20T14:26:44Z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20B4C26ED5BD4425BEAE7560D76394BF</vt:lpwstr>
  </property>
  <property fmtid="{D5CDD505-2E9C-101B-9397-08002B2CF9AE}" pid="3" name="KSOProductBuildVer">
    <vt:lpwstr>2052-11.1.0.11365</vt:lpwstr>
  </property>
</Properties>
</file>